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3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1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6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0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8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0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3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0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7F1E-5F25-40F0-808D-AE4856CE97F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15C31-AE5A-417D-A9F0-B9F1742E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2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D2436-4CE6-4AC7-B095-B7750B384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10" y="0"/>
            <a:ext cx="5200650" cy="995363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/>
              <a:t>Map My Water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019B25-75C7-4C46-BEC9-E5F8BD462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89121" y="385763"/>
            <a:ext cx="4862793" cy="6381750"/>
          </a:xfrm>
        </p:spPr>
        <p:txBody>
          <a:bodyPr>
            <a:normAutofit fontScale="92500"/>
          </a:bodyPr>
          <a:lstStyle/>
          <a:p>
            <a:pPr algn="l"/>
            <a:r>
              <a:rPr lang="en-US" b="1" dirty="0"/>
              <a:t>Georgia’s geology and geography determine a lot about your local water resources.</a:t>
            </a:r>
          </a:p>
          <a:p>
            <a:pPr algn="l"/>
            <a:r>
              <a:rPr lang="en-US" sz="2200" b="1" dirty="0"/>
              <a:t>Indicate the following on your map:</a:t>
            </a:r>
            <a:endParaRPr lang="en-US" sz="2200" dirty="0"/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The county you live in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The fall line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The major river basin you live in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What is upstream (major cities, other river basins, </a:t>
            </a:r>
            <a:r>
              <a:rPr lang="en-US" sz="2100" dirty="0" err="1"/>
              <a:t>etc</a:t>
            </a:r>
            <a:r>
              <a:rPr lang="en-US" sz="2100" dirty="0"/>
              <a:t>)? What is downstream? Why does this matter?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The area of the state where </a:t>
            </a:r>
            <a:r>
              <a:rPr lang="en-US" sz="2100" u="sng" dirty="0"/>
              <a:t>surface </a:t>
            </a:r>
            <a:br>
              <a:rPr lang="en-US" sz="2100" u="sng" dirty="0"/>
            </a:br>
            <a:r>
              <a:rPr lang="en-US" sz="2100" u="sng" dirty="0"/>
              <a:t>water</a:t>
            </a:r>
            <a:r>
              <a:rPr lang="en-US" sz="2100" dirty="0"/>
              <a:t> is used most for water supply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The area of the state where </a:t>
            </a:r>
            <a:r>
              <a:rPr lang="en-US" sz="2100" u="sng" dirty="0"/>
              <a:t>groundwater</a:t>
            </a:r>
            <a:r>
              <a:rPr lang="en-US" sz="2100" dirty="0"/>
              <a:t> is used most for water supply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100" dirty="0"/>
              <a:t>Name the source of </a:t>
            </a:r>
            <a:r>
              <a:rPr lang="en-US" sz="2100" i="1" u="sng" dirty="0"/>
              <a:t>your</a:t>
            </a:r>
            <a:r>
              <a:rPr lang="en-US" sz="2100" i="1" dirty="0"/>
              <a:t> drinking water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Name your water planning region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US" sz="2100" dirty="0"/>
              <a:t>When was the last time your </a:t>
            </a:r>
            <a:r>
              <a:rPr lang="en-US" sz="2100"/>
              <a:t>region had </a:t>
            </a:r>
            <a:r>
              <a:rPr lang="en-US" sz="2100" dirty="0"/>
              <a:t>a major drought?</a:t>
            </a:r>
          </a:p>
          <a:p>
            <a:pPr algn="l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4FFD50-0D65-4CA1-A87F-EB2E45D057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0739" y="1176337"/>
            <a:ext cx="4288382" cy="5009310"/>
          </a:xfrm>
          <a:prstGeom prst="rect">
            <a:avLst/>
          </a:prstGeom>
        </p:spPr>
      </p:pic>
      <p:pic>
        <p:nvPicPr>
          <p:cNvPr id="5" name="Picture 4" descr="https://www.igeleaders.org/assets/site/logo537x80.png">
            <a:extLst>
              <a:ext uri="{FF2B5EF4-FFF2-40B4-BE49-F238E27FC236}">
                <a16:creationId xmlns:a16="http://schemas.microsoft.com/office/drawing/2014/main" id="{AD3EF784-BF83-41DC-9804-254FCD35142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83" y="6367912"/>
            <a:ext cx="2200275" cy="327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Image result for charles stewart mott foundation">
            <a:extLst>
              <a:ext uri="{FF2B5EF4-FFF2-40B4-BE49-F238E27FC236}">
                <a16:creationId xmlns:a16="http://schemas.microsoft.com/office/drawing/2014/main" id="{A8B530D6-E7AA-4D5C-9BB5-28987300E703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15" b="26444"/>
          <a:stretch/>
        </p:blipFill>
        <p:spPr bwMode="auto">
          <a:xfrm>
            <a:off x="3215929" y="6367912"/>
            <a:ext cx="1343025" cy="3206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270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112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Map My Water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My Water</dc:title>
  <dc:creator>Sarah Skinner</dc:creator>
  <cp:lastModifiedBy>Gail Cowie</cp:lastModifiedBy>
  <cp:revision>15</cp:revision>
  <cp:lastPrinted>2021-11-12T02:42:57Z</cp:lastPrinted>
  <dcterms:created xsi:type="dcterms:W3CDTF">2019-05-22T00:41:36Z</dcterms:created>
  <dcterms:modified xsi:type="dcterms:W3CDTF">2022-09-21T19:32:47Z</dcterms:modified>
</cp:coreProperties>
</file>